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73" r:id="rId3"/>
    <p:sldId id="288" r:id="rId4"/>
    <p:sldId id="290" r:id="rId5"/>
    <p:sldId id="291" r:id="rId6"/>
    <p:sldId id="274" r:id="rId7"/>
    <p:sldId id="275" r:id="rId8"/>
    <p:sldId id="292" r:id="rId9"/>
    <p:sldId id="293" r:id="rId10"/>
    <p:sldId id="294" r:id="rId11"/>
    <p:sldId id="295" r:id="rId12"/>
    <p:sldId id="296" r:id="rId13"/>
    <p:sldId id="297" r:id="rId14"/>
    <p:sldId id="298" r:id="rId15"/>
    <p:sldId id="299" r:id="rId16"/>
    <p:sldId id="300" r:id="rId17"/>
    <p:sldId id="301" r:id="rId18"/>
    <p:sldId id="302" r:id="rId19"/>
    <p:sldId id="303" r:id="rId20"/>
    <p:sldId id="304" r:id="rId21"/>
    <p:sldId id="305" r:id="rId22"/>
    <p:sldId id="306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3/4/2021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2677" y="1150088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極樂土</a:t>
            </a:r>
            <a:br>
              <a:rPr lang="en-PH" altLang="zh-TW" sz="6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600" b="1" dirty="0">
                <a:solidFill>
                  <a:schemeClr val="bg1"/>
                </a:solidFill>
                <a:latin typeface="Candara" panose="020E0502030303020204" pitchFamily="34" charset="0"/>
              </a:rPr>
              <a:t>dwelling in Beulah land</a:t>
            </a:r>
            <a:endParaRPr lang="en-US" sz="360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2716" y="335280"/>
            <a:ext cx="8835656" cy="65227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上帝的話成做城牆</a:t>
            </a:r>
            <a:endParaRPr lang="en-PH" altLang="zh-TW" sz="54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</a:t>
            </a:r>
            <a:r>
              <a:rPr lang="en-US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e   </a:t>
            </a:r>
            <a:r>
              <a:rPr lang="en-US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chia</a:t>
            </a:r>
            <a:r>
              <a:rPr lang="en-US" sz="32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choe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sia</a:t>
            </a:r>
            <a:r>
              <a:rPr lang="en-US" sz="32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-chhiu</a:t>
            </a:r>
            <a:r>
              <a:rPr lang="en-US" sz="32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endParaRPr lang="en-US" sz="32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真厚真安定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sz="38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 chin kau chin an tia</a:t>
            </a:r>
            <a:r>
              <a:rPr lang="en-US" sz="32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41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1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1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1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Sons of men in battle long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the enemy withstand</a:t>
            </a:r>
            <a:r>
              <a:rPr lang="en-US" sz="4100" b="1" dirty="0">
                <a:solidFill>
                  <a:schemeClr val="bg1"/>
                </a:solidFill>
                <a:latin typeface="Candara" panose="020E0502030303020204" pitchFamily="34" charset="0"/>
              </a:rPr>
              <a:t>;</a:t>
            </a:r>
          </a:p>
          <a:p>
            <a:pPr marL="0" indent="0" algn="ctr">
              <a:buNone/>
            </a:pPr>
            <a:endParaRPr lang="en-US" sz="48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35558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2716" y="365760"/>
            <a:ext cx="8835656" cy="64922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因為城牆高又堅固</a:t>
            </a:r>
            <a:r>
              <a:rPr lang="zh-TW" altLang="en-US" sz="51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51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51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in-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-chhiu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koai</a:t>
            </a:r>
            <a:r>
              <a:rPr lang="en-US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koh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kian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-ko</a:t>
            </a:r>
            <a:r>
              <a:rPr lang="en-US" sz="51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對敵欲害無步</a:t>
            </a:r>
            <a:r>
              <a:rPr lang="zh-TW" altLang="en-US" sz="51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51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tui- 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tek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  ai   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hai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 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  po</a:t>
            </a:r>
            <a:r>
              <a:rPr lang="en-US" sz="51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US" sz="51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12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Safe am I within the castle of</a:t>
            </a:r>
          </a:p>
          <a:p>
            <a:pPr marL="0" indent="0" algn="ctr">
              <a:buNone/>
            </a:pPr>
            <a:r>
              <a:rPr lang="en-PH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God’s Word retreating,</a:t>
            </a:r>
            <a:endParaRPr lang="en-US" sz="32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2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13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48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9842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8172" y="733648"/>
            <a:ext cx="8835656" cy="612435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真正是極安穩的</a:t>
            </a:r>
            <a:endParaRPr lang="en-PH" altLang="zh-TW" sz="54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Chin-</a:t>
            </a:r>
            <a:r>
              <a:rPr lang="en-US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chia</a:t>
            </a:r>
            <a:r>
              <a:rPr lang="en-US" altLang="zh-TW" sz="32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2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an-  un  e</a:t>
            </a:r>
            <a:endParaRPr lang="en-US" altLang="zh-TW" sz="32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極樂土</a:t>
            </a:r>
            <a:r>
              <a:rPr lang="zh-TW" altLang="en-US" sz="32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2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Kek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lok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tho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41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Nothing then can reach me,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‘tis Beulah Land.</a:t>
            </a:r>
          </a:p>
          <a:p>
            <a:pPr marL="0" indent="0" algn="ctr">
              <a:buNone/>
            </a:pPr>
            <a:endParaRPr lang="en-US" sz="48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13721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0582" y="324293"/>
            <a:ext cx="8835656" cy="620941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32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在彼處住宅真多</a:t>
            </a:r>
            <a:r>
              <a:rPr lang="zh-TW" altLang="en-US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2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 hit-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ui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chu-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theh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chin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choe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榮光清潔無汚穢</a:t>
            </a:r>
            <a:r>
              <a:rPr lang="zh-TW" altLang="en-US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54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eng-kng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chheng-khi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u-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1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1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I’m living on the mountain,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Underneath a cloudless sky,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2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68320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2" y="308344"/>
            <a:ext cx="8835656" cy="654965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endParaRPr lang="en-PH" altLang="zh-TW" sz="32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在彼處羊羔做燈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2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 hit- 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ui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  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iu</a:t>
            </a:r>
            <a:r>
              <a:rPr lang="en-US" sz="32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-  ko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choe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teng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極其榮耀燦爛光明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54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kek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eng-iau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chhan-lan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kng-beng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US" sz="32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1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1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I’m drinking at the fountain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that never shall run dry; Oh, yes!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2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42975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6840" y="259080"/>
            <a:ext cx="9511532" cy="6598919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zh-TW" altLang="en-US" sz="77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活命河的水真清</a:t>
            </a:r>
            <a:r>
              <a:rPr lang="zh-TW" altLang="en-US" sz="46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46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46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oah-mia</a:t>
            </a:r>
            <a:r>
              <a:rPr lang="en-US" altLang="zh-TW" sz="46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ho e </a:t>
            </a:r>
            <a:r>
              <a:rPr lang="en-US" altLang="zh-TW" sz="46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chui</a:t>
            </a:r>
            <a:r>
              <a:rPr lang="en-US" altLang="zh-TW" sz="46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chin </a:t>
            </a:r>
            <a:r>
              <a:rPr lang="en-US" altLang="zh-TW" sz="46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chheng</a:t>
            </a:r>
            <a:r>
              <a:rPr lang="en-US" altLang="zh-TW" sz="46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46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77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從寶座流出無停</a:t>
            </a:r>
            <a:r>
              <a:rPr lang="zh-TW" altLang="en-US" sz="46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77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啊</a:t>
            </a:r>
            <a:r>
              <a:rPr lang="zh-TW" altLang="en-US" sz="46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endParaRPr lang="en-PH" altLang="zh-TW" sz="46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46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tui  po-</a:t>
            </a:r>
            <a:r>
              <a:rPr lang="en-US" sz="46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cho</a:t>
            </a:r>
            <a:r>
              <a:rPr lang="en-US" sz="46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US" sz="46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lau</a:t>
            </a:r>
            <a:r>
              <a:rPr lang="en-US" sz="46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46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chhut</a:t>
            </a:r>
            <a:r>
              <a:rPr lang="en-US" sz="46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46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</a:t>
            </a:r>
            <a:r>
              <a:rPr lang="en-US" sz="46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46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theng</a:t>
            </a:r>
            <a:r>
              <a:rPr lang="en-US" sz="4600" b="1" dirty="0">
                <a:solidFill>
                  <a:schemeClr val="bg1"/>
                </a:solidFill>
                <a:latin typeface="Candara" panose="020E0502030303020204" pitchFamily="34" charset="0"/>
              </a:rPr>
              <a:t>, ah!</a:t>
            </a:r>
            <a:endParaRPr lang="en-US" sz="46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77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極樂土</a:t>
            </a:r>
            <a:r>
              <a:rPr lang="zh-TW" altLang="en-US" sz="46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77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我心欣慕</a:t>
            </a:r>
            <a:r>
              <a:rPr lang="zh-TW" altLang="en-US" sz="46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46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46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Kek </a:t>
            </a:r>
            <a:r>
              <a:rPr lang="en-US" sz="46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lok-tho</a:t>
            </a:r>
            <a:r>
              <a:rPr lang="en-US" sz="4600" b="1" dirty="0">
                <a:solidFill>
                  <a:schemeClr val="bg1"/>
                </a:solidFill>
                <a:latin typeface="Candara" panose="020E0502030303020204" pitchFamily="34" charset="0"/>
              </a:rPr>
              <a:t>,    goa sim him-</a:t>
            </a:r>
            <a:r>
              <a:rPr lang="en-US" sz="46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</a:t>
            </a:r>
            <a:r>
              <a:rPr lang="en-US" sz="46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13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4600" b="1" dirty="0">
                <a:solidFill>
                  <a:schemeClr val="bg1"/>
                </a:solidFill>
                <a:latin typeface="Candara" panose="020E0502030303020204" pitchFamily="34" charset="0"/>
              </a:rPr>
              <a:t> I’m feasting on the manna from a bountiful supply,</a:t>
            </a:r>
          </a:p>
          <a:p>
            <a:pPr marL="0" indent="0" algn="ctr">
              <a:buNone/>
            </a:pPr>
            <a:r>
              <a:rPr lang="en-US" sz="4600" b="1" dirty="0">
                <a:solidFill>
                  <a:schemeClr val="bg1"/>
                </a:solidFill>
                <a:latin typeface="Candara" panose="020E0502030303020204" pitchFamily="34" charset="0"/>
              </a:rPr>
              <a:t>For I am dwelling in Beulah Land.</a:t>
            </a:r>
          </a:p>
          <a:p>
            <a:pPr marL="0" indent="0" algn="ctr">
              <a:buNone/>
            </a:pPr>
            <a:endParaRPr lang="en-US" sz="48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8029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9024" y="505401"/>
            <a:ext cx="8941982" cy="623067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住在彼處要與聖徒</a:t>
            </a:r>
            <a:r>
              <a:rPr lang="zh-TW" altLang="en-US" sz="32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54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</a:t>
            </a:r>
            <a:r>
              <a:rPr lang="en-PH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Tiam</a:t>
            </a:r>
            <a:r>
              <a:rPr lang="en-PH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hit- </a:t>
            </a:r>
            <a:r>
              <a:rPr lang="en-PH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PH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PH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PH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-to,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讚美主的恩愛</a:t>
            </a:r>
            <a:r>
              <a:rPr lang="zh-TW" altLang="en-US" sz="32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o-    lo  Chu  e    un-  ai,</a:t>
            </a:r>
            <a:endParaRPr lang="en-US" altLang="zh-TW" sz="32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3. 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Let the stormy breezes blow their cry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cannot alarm me.</a:t>
            </a:r>
          </a:p>
        </p:txBody>
      </p:sp>
    </p:spTree>
    <p:extLst>
      <p:ext uri="{BB962C8B-B14F-4D97-AF65-F5344CB8AC3E}">
        <p14:creationId xmlns:p14="http://schemas.microsoft.com/office/powerpoint/2010/main" val="25236086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9836" y="198121"/>
            <a:ext cx="8835656" cy="665987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在主面前誠心敬拜</a:t>
            </a:r>
            <a:endParaRPr lang="en-PH" altLang="zh-TW" sz="54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US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bin-</a:t>
            </a:r>
            <a:r>
              <a:rPr lang="en-US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seng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sim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keng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-pai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盡心來服事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sz="38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 chin-sim 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lai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hok-sai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1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1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1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1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1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I am safely sheltered here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protected by God’s hand;</a:t>
            </a:r>
          </a:p>
          <a:p>
            <a:pPr marL="0" indent="0" algn="ctr">
              <a:buNone/>
            </a:pPr>
            <a:endParaRPr lang="en-US" sz="48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09850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9356" y="259080"/>
            <a:ext cx="8835656" cy="68579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彼處無夜無關門戶</a:t>
            </a:r>
            <a:r>
              <a:rPr lang="zh-TW" altLang="en-US" sz="51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51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hit-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mi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koai</a:t>
            </a:r>
            <a:r>
              <a:rPr lang="en-US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mng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ho,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榮光徧照街路</a:t>
            </a:r>
            <a:r>
              <a:rPr lang="zh-TW" altLang="en-US" sz="51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51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eng-kng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pian-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chio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koe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-lo,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12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12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Here the sun is always shining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Here there’s naught can harm me,</a:t>
            </a: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2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13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48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08178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8172" y="581247"/>
            <a:ext cx="8835656" cy="612435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真正是可欣慕的</a:t>
            </a:r>
            <a:endParaRPr lang="en-PH" altLang="zh-TW" sz="54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Chin-</a:t>
            </a:r>
            <a:r>
              <a:rPr lang="en-US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chia</a:t>
            </a:r>
            <a:r>
              <a:rPr lang="en-US" altLang="zh-TW" sz="32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thang him </a:t>
            </a:r>
            <a:r>
              <a:rPr lang="en-US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</a:t>
            </a:r>
            <a:endParaRPr lang="en-US" altLang="zh-TW" sz="32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極樂土</a:t>
            </a:r>
            <a:r>
              <a:rPr lang="zh-TW" altLang="en-US" sz="32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2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Kek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lok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tho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41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I am safe forever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In Beulah Land. </a:t>
            </a:r>
          </a:p>
          <a:p>
            <a:pPr marL="0" indent="0" algn="ctr">
              <a:buNone/>
            </a:pPr>
            <a:endParaRPr lang="en-US" sz="48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106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3784" y="627321"/>
            <a:ext cx="8941982" cy="623067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我要離開這個腐敗</a:t>
            </a:r>
            <a:r>
              <a:rPr lang="zh-TW" altLang="en-US" sz="32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54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Goa </a:t>
            </a:r>
            <a:r>
              <a:rPr lang="en-PH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PH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li- </a:t>
            </a:r>
            <a:r>
              <a:rPr lang="en-PH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khui</a:t>
            </a:r>
            <a:r>
              <a:rPr lang="en-PH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chit   e   hu-pai,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充滿罪的世界</a:t>
            </a:r>
            <a:r>
              <a:rPr lang="zh-TW" altLang="en-US" sz="32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</a:t>
            </a:r>
            <a:r>
              <a:rPr lang="en-PH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chhiong</a:t>
            </a:r>
            <a:r>
              <a:rPr lang="en-PH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-moa </a:t>
            </a:r>
            <a:r>
              <a:rPr lang="en-PH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 se- kai,</a:t>
            </a:r>
            <a:endParaRPr lang="en-US" altLang="zh-TW" sz="32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1. 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For away the</a:t>
            </a:r>
            <a:r>
              <a:rPr lang="zh-TW" alt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noise of strife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upon my ear is falling.</a:t>
            </a: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8172" y="648587"/>
            <a:ext cx="8835656" cy="620941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32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在彼處住宅真多</a:t>
            </a:r>
            <a:r>
              <a:rPr lang="zh-TW" altLang="en-US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2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hit-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ui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chu-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theh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chin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choe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榮光清潔無汚穢</a:t>
            </a:r>
            <a:r>
              <a:rPr lang="zh-TW" altLang="en-US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54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eng-kng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chheng-khi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u-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1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1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I’m living on the mountain,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underneath a cloudless sky,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2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8233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5862" y="308345"/>
            <a:ext cx="8835656" cy="654965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endParaRPr lang="en-PH" altLang="zh-TW" sz="32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在彼處羊羔做燈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2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    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   hit-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ui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iu</a:t>
            </a:r>
            <a:r>
              <a:rPr lang="en-US" sz="32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- ko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choe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teng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極其榮耀燦爛光明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54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kek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eng-iau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chhan-lan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kng-beng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US" sz="32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1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1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I’m drinking at the fountain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that never shall run dry; Oh, yes!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2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0118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4960" y="0"/>
            <a:ext cx="9313412" cy="6857999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zh-TW" altLang="en-US" sz="77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活命河的水真清</a:t>
            </a:r>
            <a:r>
              <a:rPr lang="zh-TW" altLang="en-US" sz="46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46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46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oah-mia</a:t>
            </a:r>
            <a:r>
              <a:rPr lang="en-US" altLang="zh-TW" sz="46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ho e </a:t>
            </a:r>
            <a:r>
              <a:rPr lang="en-US" altLang="zh-TW" sz="46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chui</a:t>
            </a:r>
            <a:r>
              <a:rPr lang="en-US" altLang="zh-TW" sz="46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chin </a:t>
            </a:r>
            <a:r>
              <a:rPr lang="en-US" altLang="zh-TW" sz="46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chheng</a:t>
            </a:r>
            <a:r>
              <a:rPr lang="en-US" altLang="zh-TW" sz="46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46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77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從寶座流出無停</a:t>
            </a:r>
            <a:r>
              <a:rPr lang="zh-TW" altLang="en-US" sz="46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77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啊</a:t>
            </a:r>
            <a:r>
              <a:rPr lang="zh-TW" altLang="en-US" sz="46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endParaRPr lang="en-PH" altLang="zh-TW" sz="46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4600" b="1" dirty="0">
                <a:solidFill>
                  <a:schemeClr val="bg1"/>
                </a:solidFill>
                <a:latin typeface="Candara" panose="020E0502030303020204" pitchFamily="34" charset="0"/>
              </a:rPr>
              <a:t>tui  po- </a:t>
            </a:r>
            <a:r>
              <a:rPr lang="en-US" sz="46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cho</a:t>
            </a:r>
            <a:r>
              <a:rPr lang="en-US" sz="46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46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lau</a:t>
            </a:r>
            <a:r>
              <a:rPr lang="en-US" sz="46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46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chhut</a:t>
            </a:r>
            <a:r>
              <a:rPr lang="en-US" sz="46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46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</a:t>
            </a:r>
            <a:r>
              <a:rPr lang="en-US" sz="46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46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theng</a:t>
            </a:r>
            <a:r>
              <a:rPr lang="en-US" sz="4600" b="1" dirty="0">
                <a:solidFill>
                  <a:schemeClr val="bg1"/>
                </a:solidFill>
                <a:latin typeface="Candara" panose="020E0502030303020204" pitchFamily="34" charset="0"/>
              </a:rPr>
              <a:t>, ah!,</a:t>
            </a:r>
            <a:endParaRPr lang="en-US" sz="46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77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極樂土</a:t>
            </a:r>
            <a:r>
              <a:rPr lang="zh-TW" altLang="en-US" sz="46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77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我心欣慕</a:t>
            </a:r>
            <a:r>
              <a:rPr lang="zh-TW" altLang="en-US" sz="46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46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46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Kek </a:t>
            </a:r>
            <a:r>
              <a:rPr lang="en-US" sz="46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lok-tho</a:t>
            </a:r>
            <a:r>
              <a:rPr lang="en-US" sz="4600" b="1" dirty="0">
                <a:solidFill>
                  <a:schemeClr val="bg1"/>
                </a:solidFill>
                <a:latin typeface="Candara" panose="020E0502030303020204" pitchFamily="34" charset="0"/>
              </a:rPr>
              <a:t>,     goa sim him-</a:t>
            </a:r>
            <a:r>
              <a:rPr lang="en-US" sz="46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</a:t>
            </a:r>
            <a:r>
              <a:rPr lang="en-US" sz="46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13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4600" b="1" dirty="0">
                <a:solidFill>
                  <a:schemeClr val="bg1"/>
                </a:solidFill>
                <a:latin typeface="Candara" panose="020E0502030303020204" pitchFamily="34" charset="0"/>
              </a:rPr>
              <a:t> I’m feasting on the manna from a bountiful supply,</a:t>
            </a:r>
          </a:p>
          <a:p>
            <a:pPr marL="0" indent="0" algn="ctr">
              <a:buNone/>
            </a:pPr>
            <a:r>
              <a:rPr lang="en-US" sz="4600" b="1" dirty="0">
                <a:solidFill>
                  <a:schemeClr val="bg1"/>
                </a:solidFill>
                <a:latin typeface="Candara" panose="020E0502030303020204" pitchFamily="34" charset="0"/>
              </a:rPr>
              <a:t>For I am dwelling in Beulah Land.</a:t>
            </a:r>
          </a:p>
          <a:p>
            <a:pPr marL="0" indent="0" algn="ctr">
              <a:buNone/>
            </a:pPr>
            <a:endParaRPr lang="en-US" sz="48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446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8396" y="548639"/>
            <a:ext cx="8835656" cy="576072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到主應允要使我住</a:t>
            </a:r>
            <a:endParaRPr lang="en-PH" altLang="zh-TW" sz="5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 Chu </a:t>
            </a:r>
            <a:r>
              <a:rPr lang="en-US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-un 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beh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 ho  goa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tiam</a:t>
            </a:r>
            <a:endParaRPr lang="en-US" sz="32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安樂的所在</a:t>
            </a:r>
            <a:r>
              <a:rPr lang="zh-TW" altLang="en-US" sz="41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sz="41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  an- 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lok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   e    so-  chai,</a:t>
            </a:r>
          </a:p>
          <a:p>
            <a:pPr marL="0" indent="0" algn="ctr">
              <a:buNone/>
            </a:pPr>
            <a:endParaRPr lang="en-US" sz="32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Then I know the sins of earth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beset on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ev’ry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land;</a:t>
            </a:r>
          </a:p>
          <a:p>
            <a:pPr marL="0" indent="0" algn="ctr">
              <a:buNone/>
            </a:pPr>
            <a:endParaRPr lang="en-US" sz="1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48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2464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4596" y="260143"/>
            <a:ext cx="8835656" cy="67197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居住彼處主會保護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</a:t>
            </a:r>
            <a:r>
              <a:rPr lang="en-US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Khia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hit- </a:t>
            </a:r>
            <a:r>
              <a:rPr lang="en-US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Chu 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  po- ho</a:t>
            </a:r>
            <a:r>
              <a:rPr lang="en-US" sz="38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都無驚惶艱苦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Long 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kia</a:t>
            </a:r>
            <a:r>
              <a:rPr lang="en-US" sz="32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-hia</a:t>
            </a:r>
            <a:r>
              <a:rPr lang="en-US" sz="32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kan-kho</a:t>
            </a:r>
            <a:r>
              <a:rPr lang="en-US" sz="38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US" sz="38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4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4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4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Doubt and fear and things of earth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in vain to me are calling</a:t>
            </a:r>
            <a:r>
              <a:rPr lang="en-PH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US" sz="32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2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13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48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0869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9836" y="733648"/>
            <a:ext cx="8835656" cy="612435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真正是無憂慮的</a:t>
            </a:r>
            <a:endParaRPr lang="en-PH" altLang="zh-TW" sz="54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Chin-</a:t>
            </a:r>
            <a:r>
              <a:rPr lang="en-US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chia</a:t>
            </a:r>
            <a:r>
              <a:rPr lang="en-US" altLang="zh-TW" sz="32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iu-lu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</a:t>
            </a:r>
            <a:endParaRPr lang="en-US" altLang="zh-TW" sz="32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極樂土</a:t>
            </a:r>
            <a:r>
              <a:rPr lang="zh-TW" altLang="en-US" sz="32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2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Kek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lok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tho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41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None of these shall move me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from Beulah land.</a:t>
            </a:r>
          </a:p>
          <a:p>
            <a:pPr marL="0" indent="0" algn="ctr">
              <a:buNone/>
            </a:pPr>
            <a:endParaRPr lang="en-US" sz="48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960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6342" y="496186"/>
            <a:ext cx="8835656" cy="620941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32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在彼處住宅真多</a:t>
            </a:r>
            <a:r>
              <a:rPr lang="zh-TW" altLang="en-US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2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 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 hit-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ui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 chu-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theh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chin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choe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榮光清潔無汚穢</a:t>
            </a:r>
            <a:r>
              <a:rPr lang="zh-TW" altLang="en-US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54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eng-kng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chheng-khi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u-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1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1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I’m living on the mountain,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Underneath a cloudless sky,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2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8583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2" y="308344"/>
            <a:ext cx="8835656" cy="654965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endParaRPr lang="en-PH" altLang="zh-TW" sz="32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在彼處羊羔做燈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2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   hit- 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ui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  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iu</a:t>
            </a:r>
            <a:r>
              <a:rPr lang="en-US" sz="32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- ko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choe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teng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極其榮耀燦爛光明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54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kek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eng-iau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chhan-lan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kng-beng</a:t>
            </a: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US" sz="32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1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1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I’m drinking at the fountain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that never shall run dry; Oh, yes!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2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8490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8172" y="0"/>
            <a:ext cx="9081268" cy="6857999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zh-TW" altLang="en-US" sz="77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活命河的水真清</a:t>
            </a:r>
            <a:r>
              <a:rPr lang="zh-TW" altLang="en-US" sz="46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46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46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oah-mia</a:t>
            </a:r>
            <a:r>
              <a:rPr lang="en-US" altLang="zh-TW" sz="46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ho e </a:t>
            </a:r>
            <a:r>
              <a:rPr lang="en-US" altLang="zh-TW" sz="46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chui</a:t>
            </a:r>
            <a:r>
              <a:rPr lang="en-US" altLang="zh-TW" sz="46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chin </a:t>
            </a:r>
            <a:r>
              <a:rPr lang="en-US" altLang="zh-TW" sz="46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chheng</a:t>
            </a:r>
            <a:r>
              <a:rPr lang="en-US" altLang="zh-TW" sz="46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46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77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從寶座流出無停</a:t>
            </a:r>
            <a:r>
              <a:rPr lang="zh-TW" altLang="en-US" sz="46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77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啊</a:t>
            </a:r>
            <a:r>
              <a:rPr lang="zh-TW" altLang="en-US" sz="46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endParaRPr lang="en-PH" altLang="zh-TW" sz="46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4600" b="1" dirty="0">
                <a:solidFill>
                  <a:schemeClr val="bg1"/>
                </a:solidFill>
                <a:latin typeface="Candara" panose="020E0502030303020204" pitchFamily="34" charset="0"/>
              </a:rPr>
              <a:t>tui po-</a:t>
            </a:r>
            <a:r>
              <a:rPr lang="en-US" sz="46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cho</a:t>
            </a:r>
            <a:r>
              <a:rPr lang="en-US" sz="46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46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lau</a:t>
            </a:r>
            <a:r>
              <a:rPr lang="en-US" sz="46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46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chhut</a:t>
            </a:r>
            <a:r>
              <a:rPr lang="en-US" sz="46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46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</a:t>
            </a:r>
            <a:r>
              <a:rPr lang="en-US" sz="46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46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theng</a:t>
            </a:r>
            <a:r>
              <a:rPr lang="en-US" sz="4600" b="1" dirty="0">
                <a:solidFill>
                  <a:schemeClr val="bg1"/>
                </a:solidFill>
                <a:latin typeface="Candara" panose="020E0502030303020204" pitchFamily="34" charset="0"/>
              </a:rPr>
              <a:t>, ah!,</a:t>
            </a:r>
            <a:endParaRPr lang="en-US" sz="46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77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極樂土</a:t>
            </a:r>
            <a:r>
              <a:rPr lang="zh-TW" altLang="en-US" sz="46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77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我心欣慕</a:t>
            </a:r>
            <a:r>
              <a:rPr lang="zh-TW" altLang="en-US" sz="46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46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46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       </a:t>
            </a:r>
            <a:r>
              <a:rPr lang="en-US" sz="4600" b="1" dirty="0">
                <a:solidFill>
                  <a:schemeClr val="bg1"/>
                </a:solidFill>
                <a:latin typeface="Candara" panose="020E0502030303020204" pitchFamily="34" charset="0"/>
              </a:rPr>
              <a:t>Kek </a:t>
            </a:r>
            <a:r>
              <a:rPr lang="en-US" sz="46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lok-tho</a:t>
            </a:r>
            <a:r>
              <a:rPr lang="en-US" sz="4600" b="1" dirty="0">
                <a:solidFill>
                  <a:schemeClr val="bg1"/>
                </a:solidFill>
                <a:latin typeface="Candara" panose="020E0502030303020204" pitchFamily="34" charset="0"/>
              </a:rPr>
              <a:t>,     goa sim him-</a:t>
            </a:r>
            <a:r>
              <a:rPr lang="en-US" sz="46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</a:t>
            </a:r>
            <a:r>
              <a:rPr lang="en-US" sz="46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13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13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4600" b="1" dirty="0">
                <a:solidFill>
                  <a:schemeClr val="bg1"/>
                </a:solidFill>
                <a:latin typeface="Candara" panose="020E0502030303020204" pitchFamily="34" charset="0"/>
              </a:rPr>
              <a:t>I’m feasting on the manna from a bountiful supply,</a:t>
            </a:r>
          </a:p>
          <a:p>
            <a:pPr marL="0" indent="0" algn="ctr">
              <a:buNone/>
            </a:pPr>
            <a:r>
              <a:rPr lang="en-US" sz="4600" b="1" dirty="0">
                <a:solidFill>
                  <a:schemeClr val="bg1"/>
                </a:solidFill>
                <a:latin typeface="Candara" panose="020E0502030303020204" pitchFamily="34" charset="0"/>
              </a:rPr>
              <a:t>For I am dwelling in Beulah Land.</a:t>
            </a:r>
          </a:p>
          <a:p>
            <a:pPr marL="0" indent="0" algn="ctr">
              <a:buNone/>
            </a:pPr>
            <a:endParaRPr lang="en-US" sz="48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04922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5009" y="313660"/>
            <a:ext cx="8941982" cy="623067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世間所有戰爭的聲</a:t>
            </a:r>
            <a:r>
              <a:rPr lang="zh-TW" altLang="en-US" sz="32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54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Se-</a:t>
            </a:r>
            <a:r>
              <a:rPr lang="en-PH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</a:t>
            </a:r>
            <a:r>
              <a:rPr lang="en-PH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so-   u </a:t>
            </a:r>
            <a:r>
              <a:rPr lang="en-PH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chian-cheng</a:t>
            </a:r>
            <a:r>
              <a:rPr lang="en-PH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en-PH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PH" altLang="zh-TW" sz="32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在彼都無復聽</a:t>
            </a:r>
            <a:r>
              <a:rPr lang="zh-TW" altLang="en-US" sz="32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2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</a:t>
            </a:r>
            <a:r>
              <a:rPr lang="en-PH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long </a:t>
            </a:r>
            <a:r>
              <a:rPr lang="en-PH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PH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PH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PH" altLang="zh-TW" sz="32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2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2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2. </a:t>
            </a: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For below the storm of doubt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upon the world is beating,</a:t>
            </a:r>
          </a:p>
        </p:txBody>
      </p:sp>
    </p:spTree>
    <p:extLst>
      <p:ext uri="{BB962C8B-B14F-4D97-AF65-F5344CB8AC3E}">
        <p14:creationId xmlns:p14="http://schemas.microsoft.com/office/powerpoint/2010/main" val="26141441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2136</TotalTime>
  <Words>973</Words>
  <Application>Microsoft Office PowerPoint</Application>
  <PresentationFormat>Widescreen</PresentationFormat>
  <Paragraphs>182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DFKai-SB</vt:lpstr>
      <vt:lpstr>Arial</vt:lpstr>
      <vt:lpstr>Candara</vt:lpstr>
      <vt:lpstr>Tw Cen MT</vt:lpstr>
      <vt:lpstr>Circuit</vt:lpstr>
      <vt:lpstr>極樂土 dwelling in Beulah land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286</cp:revision>
  <dcterms:created xsi:type="dcterms:W3CDTF">2020-01-10T06:25:13Z</dcterms:created>
  <dcterms:modified xsi:type="dcterms:W3CDTF">2021-03-04T05:40:07Z</dcterms:modified>
</cp:coreProperties>
</file>